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F663AD-49CD-4F42-9E6A-5E748922C72E}" type="datetimeFigureOut">
              <a:rPr lang="en-NZ"/>
              <a:pPr>
                <a:defRPr/>
              </a:pPr>
              <a:t>24/02/2014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F7EF88-BF9F-4E60-A15D-AD96BD4EE7B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708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7D481F5-E581-413E-8586-94B45D4826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419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6830C7-DDC8-43EC-972C-68A98F9C533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8075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9C389B-4DEA-45F4-AF24-2A0B797ABD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2722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3696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F155CD-3C9E-47D2-A62A-AFAB29F17F0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60734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53DB25-7074-4702-B43C-5D33789392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5840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7DAFCD-0551-4822-B26C-852188F97C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0146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93201D-6926-450C-96D0-9F5CA94300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7717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15D37C-8373-47AD-BAB7-7C4349A60F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568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A08CF0-2415-42E9-977D-9661E7AB384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3064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9CCC58-AC40-4FFE-B3F8-B2606210078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193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How can the young keep their life pure?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By doing what your word demands!</a:t>
            </a:r>
            <a:endParaRPr lang="en-NZ" dirty="0"/>
          </a:p>
          <a:p>
            <a:r>
              <a:rPr lang="en-GB" dirty="0"/>
              <a:t>		I seek you with my heart and soul;</a:t>
            </a:r>
            <a:endParaRPr lang="en-NZ" dirty="0"/>
          </a:p>
          <a:p>
            <a:r>
              <a:rPr lang="en-GB" dirty="0"/>
              <a:t>		let me not stray from your commands.</a:t>
            </a:r>
            <a:endParaRPr lang="en-NZ" dirty="0"/>
          </a:p>
          <a:p>
            <a:r>
              <a:rPr lang="en-GB" dirty="0"/>
              <a:t>	Your word I’ve hidden in my heart</a:t>
            </a:r>
            <a:endParaRPr lang="en-NZ" dirty="0"/>
          </a:p>
          <a:p>
            <a:r>
              <a:rPr lang="en-GB" dirty="0"/>
              <a:t>		to keep me from offending you.</a:t>
            </a:r>
            <a:endParaRPr lang="en-NZ" dirty="0"/>
          </a:p>
          <a:p>
            <a:r>
              <a:rPr lang="en-GB" dirty="0"/>
              <a:t>		Praise be to you,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my God;</a:t>
            </a:r>
            <a:endParaRPr lang="en-NZ" dirty="0"/>
          </a:p>
          <a:p>
            <a:r>
              <a:rPr lang="en-GB" dirty="0"/>
              <a:t>		teach me your statutes firm and true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119:9-16]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Each law proceeding from your mouth</a:t>
            </a:r>
            <a:endParaRPr lang="en-NZ" dirty="0"/>
          </a:p>
          <a:p>
            <a:r>
              <a:rPr lang="en-GB" dirty="0"/>
              <a:t>		I gladly with my lips have told.</a:t>
            </a:r>
            <a:endParaRPr lang="en-NZ" dirty="0"/>
          </a:p>
          <a:p>
            <a:r>
              <a:rPr lang="en-GB" dirty="0"/>
              <a:t>		I love to follow your commands,</a:t>
            </a:r>
            <a:endParaRPr lang="en-NZ" dirty="0"/>
          </a:p>
          <a:p>
            <a:r>
              <a:rPr lang="en-GB" dirty="0"/>
              <a:t>		as others love to count their gold.</a:t>
            </a:r>
            <a:endParaRPr lang="en-NZ" dirty="0"/>
          </a:p>
          <a:p>
            <a:r>
              <a:rPr lang="en-GB" dirty="0"/>
              <a:t>	I meditate upon your ways,	</a:t>
            </a:r>
            <a:endParaRPr lang="en-NZ" dirty="0"/>
          </a:p>
          <a:p>
            <a:r>
              <a:rPr lang="en-GB" dirty="0"/>
              <a:t>		and on your precepts I reflect.</a:t>
            </a:r>
            <a:endParaRPr lang="en-NZ" dirty="0"/>
          </a:p>
          <a:p>
            <a:r>
              <a:rPr lang="en-GB" dirty="0"/>
              <a:t>		I take delight in your decrees;</a:t>
            </a:r>
            <a:endParaRPr lang="en-NZ" dirty="0"/>
          </a:p>
          <a:p>
            <a:r>
              <a:rPr lang="en-GB" dirty="0"/>
              <a:t>		your word I never will neglect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119:9-16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George Coles, </a:t>
            </a:r>
            <a:r>
              <a:rPr lang="en-GB" sz="1000" dirty="0" smtClean="0"/>
              <a:t>1835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38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2014-02-24T09:38:01Z</dcterms:created>
  <dcterms:modified xsi:type="dcterms:W3CDTF">2014-02-24T09:40:35Z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